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76" r:id="rId3"/>
    <p:sldId id="289" r:id="rId4"/>
    <p:sldId id="290" r:id="rId5"/>
    <p:sldId id="278" r:id="rId6"/>
    <p:sldId id="280" r:id="rId7"/>
    <p:sldId id="281" r:id="rId8"/>
    <p:sldId id="283" r:id="rId9"/>
    <p:sldId id="284" r:id="rId10"/>
    <p:sldId id="285" r:id="rId11"/>
    <p:sldId id="286" r:id="rId12"/>
    <p:sldId id="287" r:id="rId13"/>
    <p:sldId id="288"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5255" autoAdjust="0"/>
  </p:normalViewPr>
  <p:slideViewPr>
    <p:cSldViewPr>
      <p:cViewPr varScale="1">
        <p:scale>
          <a:sx n="68" d="100"/>
          <a:sy n="68" d="100"/>
        </p:scale>
        <p:origin x="-1330" y="-67"/>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1-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4-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614-4A4F-AF9D-35A4D058CD0D}"/>
                </c:ext>
                <c:ext xmlns:c15="http://schemas.microsoft.com/office/drawing/2012/chart" uri="{CE6537A1-D6FC-4f65-9D91-7224C49458BB}"/>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614-4A4F-AF9D-35A4D058CD0D}"/>
                </c:ext>
                <c:ext xmlns:c15="http://schemas.microsoft.com/office/drawing/2012/chart" uri="{CE6537A1-D6FC-4f65-9D91-7224C49458BB}"/>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A-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C-C614-4A4F-AF9D-35A4D058CD0D}"/>
                </c:ext>
                <c:ext xmlns:c15="http://schemas.microsoft.com/office/drawing/2012/chart" uri="{CE6537A1-D6FC-4f65-9D91-7224C49458BB}"/>
              </c:extLst>
            </c:dLbl>
            <c:dLbl>
              <c:idx val="1"/>
              <c:layout/>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D-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F-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10-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3-C614-4A4F-AF9D-35A4D058CD0D}"/>
                </c:ext>
                <c:ext xmlns:c15="http://schemas.microsoft.com/office/drawing/2012/chart" uri="{CE6537A1-D6FC-4f65-9D91-7224C49458BB}"/>
              </c:extLst>
            </c:dLbl>
            <c:dLbl>
              <c:idx val="1"/>
              <c:layout>
                <c:manualLayout>
                  <c:x val="-8.7960072148295168E-2"/>
                  <c:y val="4.902076229789271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4-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18-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B-C614-4A4F-AF9D-35A4D058CD0D}"/>
                </c:ext>
                <c:ext xmlns:c15="http://schemas.microsoft.com/office/drawing/2012/chart" uri="{CE6537A1-D6FC-4f65-9D91-7224C49458BB}"/>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C-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E-C614-4A4F-AF9D-35A4D058CD0D}"/>
                </c:ext>
                <c:ext xmlns:c15="http://schemas.microsoft.com/office/drawing/2012/chart" uri="{CE6537A1-D6FC-4f65-9D91-7224C49458BB}"/>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F-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166817728"/>
        <c:axId val="166818304"/>
      </c:scatterChart>
      <c:valAx>
        <c:axId val="16681772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66818304"/>
        <c:crosses val="autoZero"/>
        <c:crossBetween val="midCat"/>
      </c:valAx>
      <c:valAx>
        <c:axId val="166818304"/>
        <c:scaling>
          <c:orientation val="minMax"/>
        </c:scaling>
        <c:delete val="1"/>
        <c:axPos val="l"/>
        <c:majorGridlines>
          <c:spPr>
            <a:ln>
              <a:noFill/>
            </a:ln>
          </c:spPr>
        </c:majorGridlines>
        <c:numFmt formatCode="0.00" sourceLinked="1"/>
        <c:majorTickMark val="out"/>
        <c:minorTickMark val="none"/>
        <c:tickLblPos val="nextTo"/>
        <c:crossAx val="16681772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4/9/2016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2964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updated architecture diagram reflects changes since the last deliverable, The RADV web interface is now in beta testing, we have also completed the HCC processing module and the data analytics module. Chart Rendering continues to be under development.  We have also decided to add data </a:t>
            </a:r>
            <a:r>
              <a:rPr lang="en-US" baseline="0" smtClean="0"/>
              <a:t>persistence layer that </a:t>
            </a:r>
            <a:r>
              <a:rPr lang="en-US" baseline="0" dirty="0" smtClean="0"/>
              <a:t>will allow providers to store HCCs and Notes. </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9250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4/9/2016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4/9/2016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wav"/><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012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363"/>
    </mc:Choice>
    <mc:Fallback xmlns="">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8833"/>
    </mc:Choice>
    <mc:Fallback xmlns="">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xmlns:p14="http://schemas.microsoft.com/office/powerpoint/2010/main">
    <mc:Choice Requires="p14">
      <p:transition p14:dur="25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topEvt time="1891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0350"/>
    </mc:Choice>
    <mc:Fallback xmlns="">
      <p:transition advTm="1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84041"/>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62000" y="1905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smtClean="0"/>
              <a:t>Updated</a:t>
            </a:r>
            <a:r>
              <a:rPr lang="en-US" sz="2400" dirty="0" smtClean="0"/>
              <a:t> RADV Architecture</a:t>
            </a:r>
            <a:endParaRPr lang="en-US" sz="2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71500"/>
            <a:ext cx="7010400" cy="5044152"/>
          </a:xfrm>
          <a:prstGeom prst="rect">
            <a:avLst/>
          </a:prstGeom>
        </p:spPr>
      </p:pic>
      <p:pic>
        <p:nvPicPr>
          <p:cNvPr id="3" name="My recording #4">
            <a:hlinkClick r:id="" action="ppaction://media"/>
          </p:cNvPr>
          <p:cNvPicPr>
            <a:picLocks noChangeAspect="1"/>
          </p:cNvPicPr>
          <p:nvPr>
            <a:audioFile r:link="rId1"/>
            <p:extLst>
              <p:ext uri="{DAA4B4D4-6D71-4841-9C94-3DE7FCFB9230}">
                <p14:media xmlns:p14="http://schemas.microsoft.com/office/powerpoint/2010/main" r:embed="rId2">
                  <p14:trim st="704" end="825.297"/>
                </p14:media>
              </p:ext>
            </p:extLst>
          </p:nvPr>
        </p:nvPicPr>
        <p:blipFill>
          <a:blip r:embed="rId6"/>
          <a:stretch>
            <a:fillRect/>
          </a:stretch>
        </p:blipFill>
        <p:spPr>
          <a:xfrm>
            <a:off x="9372600" y="4686300"/>
            <a:ext cx="652463" cy="652463"/>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smtClean="0"/>
              <a:t>RADV Application </a:t>
            </a:r>
            <a:br>
              <a:rPr lang="en-US" sz="5400" dirty="0" smtClean="0"/>
            </a:br>
            <a:r>
              <a:rPr lang="en-US" sz="5400" dirty="0" smtClean="0"/>
              <a:t>Walk-Through</a:t>
            </a:r>
            <a:endParaRPr lang="en-US" sz="5400" dirty="0"/>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98895"/>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77400" y="4991100"/>
            <a:ext cx="609600" cy="609600"/>
          </a:xfrm>
          <a:prstGeom prst="rect">
            <a:avLst/>
          </a:prstGeom>
        </p:spPr>
      </p:pic>
      <p:pic>
        <p:nvPicPr>
          <p:cNvPr id="1026" name="Picture 2" descr="pa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6700"/>
            <a:ext cx="8744712" cy="450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9636"/>
    </mc:Choice>
    <mc:Fallback xmlns="">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27285"/>
    </mc:Choice>
    <mc:Fallback xmlns="">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507380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98157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2093</TotalTime>
  <Words>569</Words>
  <Application>Microsoft Office PowerPoint</Application>
  <PresentationFormat>On-screen Show (16:10)</PresentationFormat>
  <Paragraphs>65</Paragraphs>
  <Slides>13</Slides>
  <Notes>11</Notes>
  <HiddenSlides>0</HiddenSlides>
  <MMClips>12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Equity</vt:lpstr>
      <vt:lpstr>RADV Risk Adjustment Data Validation Tool</vt:lpstr>
      <vt:lpstr>PowerPoint Presentation</vt:lpstr>
      <vt:lpstr>PowerPoint Presentation</vt:lpstr>
      <vt:lpstr>RADV Application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Tala M. Suidan</cp:lastModifiedBy>
  <cp:revision>96</cp:revision>
  <cp:lastPrinted>2016-03-13T23:01:35Z</cp:lastPrinted>
  <dcterms:created xsi:type="dcterms:W3CDTF">2016-03-03T13:39:38Z</dcterms:created>
  <dcterms:modified xsi:type="dcterms:W3CDTF">2016-04-09T22:05:18Z</dcterms:modified>
</cp:coreProperties>
</file>